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998617" y="990600"/>
            <a:ext cx="5334000" cy="510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15" name="Straight Connector 14"/>
          <p:cNvCxnSpPr/>
          <p:nvPr/>
        </p:nvCxnSpPr>
        <p:spPr>
          <a:xfrm>
            <a:off x="3962400" y="1066800"/>
            <a:ext cx="0" cy="510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962400" y="3810000"/>
            <a:ext cx="3352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" y="21771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858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382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88423" y="-2177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5800" y="174171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848600" y="21771"/>
            <a:ext cx="7620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8001000" y="8709"/>
            <a:ext cx="76200" cy="6836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153400" y="21771"/>
            <a:ext cx="7620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05800" y="21771"/>
            <a:ext cx="76200" cy="6871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685800" y="3426823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077200" y="3543300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62400" y="990600"/>
            <a:ext cx="0" cy="5105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655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Kasutaja</cp:lastModifiedBy>
  <cp:revision>2</cp:revision>
  <dcterms:created xsi:type="dcterms:W3CDTF">2006-08-16T00:00:00Z</dcterms:created>
  <dcterms:modified xsi:type="dcterms:W3CDTF">2013-07-21T10:15:06Z</dcterms:modified>
</cp:coreProperties>
</file>